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64" autoAdjust="0"/>
    <p:restoredTop sz="94660"/>
  </p:normalViewPr>
  <p:slideViewPr>
    <p:cSldViewPr snapToGrid="0">
      <p:cViewPr>
        <p:scale>
          <a:sx n="140" d="100"/>
          <a:sy n="140" d="100"/>
        </p:scale>
        <p:origin x="-960" y="-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52123-BC3B-4572-A55F-15C602A487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4A3B12-09BA-4CEA-B56D-6D5C214C64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EAC45-8A6B-4A78-B832-70D83FE1D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AADBB-CF5A-47D1-B6C0-BA98A3C3B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73F58-EB0C-4A06-92DF-22CE85944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2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34F27-9E57-49BF-8BF9-E5D929DB5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EA27CF-BB46-4CE8-AD19-B298914C7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A8A4C-59BD-4D6C-B744-958DD92EA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C938F-F944-43BE-8CA4-D882E8AFF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102D7-26F3-4E3B-A033-8B96D569E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53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92D5C-334C-49E3-8D96-B24FD7FE93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E21767-4C78-4EDD-AA98-B524D746B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BDE25-99DA-4E1E-948F-7C01F7A86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ABC13-373D-41CB-9B06-B9F7CF2C3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16319-FF19-4BCF-9D2D-EFB1E6D48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11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4C708-6CD1-432D-9325-00A753FE7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82184-4C19-4697-A082-A87B238B8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46EDC-527A-47B7-A410-9843D47B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2F2C0-DC3C-4039-96A8-329B9098B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4F158-7E59-4D16-9035-08E566071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56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6CD2-4BF5-4A3C-BA48-400B45543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0D58B-7BC6-4BE2-9253-8019AC5F0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4173E-D041-43E7-A8AE-CCC9A5721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540E9-0A68-419D-9688-B7BCBD6EC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4FE5C-6091-48A6-9BC2-E6295CA8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284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9928-8198-43EF-8C62-8FECCD0D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AA47D-996E-4993-A922-F83B565B47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22B3AA-F4A2-4DB8-BCB4-BD025C112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43F14B-6349-4A85-96DD-AAF5C963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7F192-05AC-42A5-B6E2-2B120C7BE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708D53-7EBA-4F64-BCF7-ED9540C09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127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9D394-7CDF-496B-91E1-0CCF9C01D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ABA18-525A-45D2-AF6C-1474B6AC6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440FD7-C58A-4B23-BA24-9950F4B61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CFCC80-06EE-4BA6-83D4-C1B89F0FE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B3D94-7586-4622-8AAE-48FEE4FBD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96884E-6EDB-482B-80B5-F13D1D79A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EA2071-465E-4CDE-B8AD-214D79C28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F0DAD0-1695-49E3-AB55-F7041486A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47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EAA91-0713-432F-9742-53AD9C0BA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8B8955-CB06-492E-AAA2-F5B7104A1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9C7B75-B7FE-4B35-9BAB-E7DA68358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B9B30C-B554-4B67-92CE-2692EA1C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33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06228E-F0BC-422C-AAE4-A2CCD3BD7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A45520-9B23-456C-9A14-068E4F385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BABCB-CFA1-4DD5-9C90-53FF11228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11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FBD1-C488-4054-8B31-EEBE1879A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702CF-5DD1-4259-9F3C-E43DE5EB9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EFF4C-C27E-4E22-A48E-E27C00CA5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C4598-04F6-4CA3-A5A9-E03C9F755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ED3C0-49F9-4D11-BF17-940E02DA3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18313-16A0-4AD7-99D4-479CD8AA2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182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0C43E-CDF1-41EB-B16F-12BC27CA2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BA7732-B022-4DF4-A9EE-3732374E8F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2B940-A051-450F-ACFE-D0CE62451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1AFE6-395B-4E52-B9A6-9E82CE062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7FCB1D-3F48-4312-B04E-667EBB480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DC5EF-4D92-4BD0-9A4F-C8B098590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110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F177E9-5FAA-49EB-ACCB-C2E780841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C63B1-C464-470E-BB98-7D41AC3F6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CE97ED-938C-4D90-824A-47E76C9F78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95E7D-193E-4517-A9CD-055A5E34D669}" type="datetimeFigureOut">
              <a:rPr lang="en-US" smtClean="0"/>
              <a:t>11/17/23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CD48C-B739-4573-AA64-40EF8EDA3A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2665A-CCF5-4225-9F97-AA244DAD2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17974-15FB-4071-87E7-44CC62A8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35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electronic device with black wheels&#10;&#10;Description automatically generated">
            <a:extLst>
              <a:ext uri="{FF2B5EF4-FFF2-40B4-BE49-F238E27FC236}">
                <a16:creationId xmlns:a16="http://schemas.microsoft.com/office/drawing/2014/main" id="{E1839EC3-3BC7-9C92-1FD4-65AD7FBEA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400" y="56513"/>
            <a:ext cx="7772400" cy="541673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1BC6564-9B37-48D0-82CA-4BD2C271918D}"/>
              </a:ext>
            </a:extLst>
          </p:cNvPr>
          <p:cNvSpPr/>
          <p:nvPr/>
        </p:nvSpPr>
        <p:spPr>
          <a:xfrm>
            <a:off x="8498621" y="2417655"/>
            <a:ext cx="538480" cy="43688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89414D4-1737-433F-A7E4-7E18F3E5DEC4}"/>
              </a:ext>
            </a:extLst>
          </p:cNvPr>
          <p:cNvSpPr/>
          <p:nvPr/>
        </p:nvSpPr>
        <p:spPr>
          <a:xfrm>
            <a:off x="3693380" y="2546438"/>
            <a:ext cx="538480" cy="43688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2DD26D-0C2A-4D9A-AA52-2473AA066D52}"/>
              </a:ext>
            </a:extLst>
          </p:cNvPr>
          <p:cNvSpPr txBox="1"/>
          <p:nvPr/>
        </p:nvSpPr>
        <p:spPr>
          <a:xfrm>
            <a:off x="1949265" y="2133626"/>
            <a:ext cx="1116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Distance 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sensors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BECEAA9-2382-4EB0-8EAC-A008D2F8F3D6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2953512" y="2636095"/>
            <a:ext cx="739868" cy="128783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8920066-42B1-42F9-FA91-822EDD8C5BD1}"/>
              </a:ext>
            </a:extLst>
          </p:cNvPr>
          <p:cNvSpPr txBox="1"/>
          <p:nvPr/>
        </p:nvSpPr>
        <p:spPr>
          <a:xfrm>
            <a:off x="6911673" y="4907580"/>
            <a:ext cx="2000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Servo connectors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0F7948F-9B0B-621D-1900-841EB2AD2B19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4398264" y="4336249"/>
            <a:ext cx="2513409" cy="7713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24BAC7-B1EE-F47F-E6DA-77F62D526F53}"/>
              </a:ext>
            </a:extLst>
          </p:cNvPr>
          <p:cNvCxnSpPr>
            <a:cxnSpLocks/>
          </p:cNvCxnSpPr>
          <p:nvPr/>
        </p:nvCxnSpPr>
        <p:spPr>
          <a:xfrm flipV="1">
            <a:off x="8311896" y="4336249"/>
            <a:ext cx="0" cy="6380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36AC014-7C68-40B4-9D2B-C39222C87800}"/>
              </a:ext>
            </a:extLst>
          </p:cNvPr>
          <p:cNvCxnSpPr>
            <a:cxnSpLocks/>
          </p:cNvCxnSpPr>
          <p:nvPr/>
        </p:nvCxnSpPr>
        <p:spPr>
          <a:xfrm>
            <a:off x="3031596" y="2340864"/>
            <a:ext cx="5467025" cy="2055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EDA3F24-85A6-5687-D988-266027AAEA11}"/>
              </a:ext>
            </a:extLst>
          </p:cNvPr>
          <p:cNvSpPr txBox="1"/>
          <p:nvPr/>
        </p:nvSpPr>
        <p:spPr>
          <a:xfrm>
            <a:off x="3688628" y="4974336"/>
            <a:ext cx="2099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Reflectance array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38BFD19-B5FE-C0C5-4B5E-CC22F591C7D0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4738537" y="4788591"/>
            <a:ext cx="214463" cy="1857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889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electronic device with black wheels&#10;&#10;Description automatically generated">
            <a:extLst>
              <a:ext uri="{FF2B5EF4-FFF2-40B4-BE49-F238E27FC236}">
                <a16:creationId xmlns:a16="http://schemas.microsoft.com/office/drawing/2014/main" id="{D1914A7A-2416-1358-4431-CE97CAD3D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733" y="0"/>
            <a:ext cx="7484533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9501812" y="2305798"/>
            <a:ext cx="15334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I2C connectors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1661533" y="2872010"/>
            <a:ext cx="16207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Additional connectors</a:t>
            </a:r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59E0B887-6440-45AE-BFF4-010BDF269D42}"/>
              </a:ext>
            </a:extLst>
          </p:cNvPr>
          <p:cNvCxnSpPr>
            <a:cxnSpLocks/>
          </p:cNvCxnSpPr>
          <p:nvPr/>
        </p:nvCxnSpPr>
        <p:spPr>
          <a:xfrm rot="10800000" flipV="1">
            <a:off x="5992319" y="2659741"/>
            <a:ext cx="3509493" cy="348539"/>
          </a:xfrm>
          <a:prstGeom prst="bentConnector3">
            <a:avLst>
              <a:gd name="adj1" fmla="val 99974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8ABA700-D707-7CE9-B415-4AD4D020540C}"/>
              </a:ext>
            </a:extLst>
          </p:cNvPr>
          <p:cNvCxnSpPr>
            <a:cxnSpLocks/>
          </p:cNvCxnSpPr>
          <p:nvPr/>
        </p:nvCxnSpPr>
        <p:spPr>
          <a:xfrm>
            <a:off x="6561944" y="2629930"/>
            <a:ext cx="0" cy="378350"/>
          </a:xfrm>
          <a:prstGeom prst="straightConnector1">
            <a:avLst/>
          </a:prstGeom>
          <a:ln w="38100">
            <a:solidFill>
              <a:srgbClr val="FF0000"/>
            </a:solidFill>
            <a:headEnd w="med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C18D676-0FAC-4FF3-CA60-2220CFF71252}"/>
              </a:ext>
            </a:extLst>
          </p:cNvPr>
          <p:cNvCxnSpPr>
            <a:cxnSpLocks/>
          </p:cNvCxnSpPr>
          <p:nvPr/>
        </p:nvCxnSpPr>
        <p:spPr>
          <a:xfrm>
            <a:off x="2982923" y="3187953"/>
            <a:ext cx="211295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F1C07BE2-42F7-F621-0248-412BEC682E04}"/>
              </a:ext>
            </a:extLst>
          </p:cNvPr>
          <p:cNvSpPr txBox="1"/>
          <p:nvPr/>
        </p:nvSpPr>
        <p:spPr>
          <a:xfrm>
            <a:off x="2066070" y="3782552"/>
            <a:ext cx="916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Reset button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7FEBC9F-270A-AD30-F42D-215EA1C30E15}"/>
              </a:ext>
            </a:extLst>
          </p:cNvPr>
          <p:cNvCxnSpPr>
            <a:cxnSpLocks/>
            <a:stCxn id="51" idx="3"/>
          </p:cNvCxnSpPr>
          <p:nvPr/>
        </p:nvCxnSpPr>
        <p:spPr>
          <a:xfrm>
            <a:off x="2982923" y="4136495"/>
            <a:ext cx="232059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7141E5F-1A8E-1E07-BF05-FC6C3AE4E91B}"/>
              </a:ext>
            </a:extLst>
          </p:cNvPr>
          <p:cNvSpPr txBox="1"/>
          <p:nvPr/>
        </p:nvSpPr>
        <p:spPr>
          <a:xfrm>
            <a:off x="9501812" y="3225953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User 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buttons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EABEE53-6B28-B731-CEC4-18EA65549829}"/>
              </a:ext>
            </a:extLst>
          </p:cNvPr>
          <p:cNvCxnSpPr>
            <a:cxnSpLocks/>
            <a:stCxn id="56" idx="1"/>
          </p:cNvCxnSpPr>
          <p:nvPr/>
        </p:nvCxnSpPr>
        <p:spPr>
          <a:xfrm flipH="1">
            <a:off x="7287768" y="3579896"/>
            <a:ext cx="2214044" cy="2026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B3213C2-1D4D-DBF0-4D99-2458169E1D3A}"/>
              </a:ext>
            </a:extLst>
          </p:cNvPr>
          <p:cNvSpPr txBox="1"/>
          <p:nvPr/>
        </p:nvSpPr>
        <p:spPr>
          <a:xfrm>
            <a:off x="9527171" y="3933839"/>
            <a:ext cx="132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USB plug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4B327AF2-1CFE-2CAA-3BE4-0185CBBA6882}"/>
              </a:ext>
            </a:extLst>
          </p:cNvPr>
          <p:cNvCxnSpPr>
            <a:cxnSpLocks/>
            <a:stCxn id="60" idx="1"/>
          </p:cNvCxnSpPr>
          <p:nvPr/>
        </p:nvCxnSpPr>
        <p:spPr>
          <a:xfrm flipH="1">
            <a:off x="7747065" y="4133894"/>
            <a:ext cx="1780106" cy="122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49980929-3AD9-DB3E-08A3-526682970ED7}"/>
              </a:ext>
            </a:extLst>
          </p:cNvPr>
          <p:cNvSpPr txBox="1"/>
          <p:nvPr/>
        </p:nvSpPr>
        <p:spPr>
          <a:xfrm>
            <a:off x="5577921" y="6179925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NeoPixel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LEDs</a:t>
            </a:r>
          </a:p>
        </p:txBody>
      </p: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1182D201-F2E0-4F6C-F8A8-957D34016815}"/>
              </a:ext>
            </a:extLst>
          </p:cNvPr>
          <p:cNvCxnSpPr>
            <a:cxnSpLocks/>
            <a:stCxn id="63" idx="1"/>
          </p:cNvCxnSpPr>
          <p:nvPr/>
        </p:nvCxnSpPr>
        <p:spPr>
          <a:xfrm rot="10800000">
            <a:off x="4654297" y="6150114"/>
            <a:ext cx="923625" cy="383754"/>
          </a:xfrm>
          <a:prstGeom prst="bentConnector3">
            <a:avLst>
              <a:gd name="adj1" fmla="val 99501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37573034-3CFA-B48A-303A-BBE2FEC5E50E}"/>
              </a:ext>
            </a:extLst>
          </p:cNvPr>
          <p:cNvCxnSpPr>
            <a:cxnSpLocks/>
          </p:cNvCxnSpPr>
          <p:nvPr/>
        </p:nvCxnSpPr>
        <p:spPr>
          <a:xfrm flipV="1">
            <a:off x="6720840" y="6080760"/>
            <a:ext cx="1243584" cy="453108"/>
          </a:xfrm>
          <a:prstGeom prst="bentConnector3">
            <a:avLst>
              <a:gd name="adj1" fmla="val 10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143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blue electronic device with a black cover&#10;&#10;Description automatically generated">
            <a:extLst>
              <a:ext uri="{FF2B5EF4-FFF2-40B4-BE49-F238E27FC236}">
                <a16:creationId xmlns:a16="http://schemas.microsoft.com/office/drawing/2014/main" id="{9C11E915-B4B8-9EBD-4A8B-00E8643DD1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975" y="1825625"/>
            <a:ext cx="5200050" cy="4351338"/>
          </a:xfr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6CCAB15-3E39-4604-8572-7FB403553568}"/>
              </a:ext>
            </a:extLst>
          </p:cNvPr>
          <p:cNvSpPr txBox="1"/>
          <p:nvPr/>
        </p:nvSpPr>
        <p:spPr>
          <a:xfrm>
            <a:off x="6041518" y="6124080"/>
            <a:ext cx="916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Power switch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EF06D51-20E4-4757-9A6A-25F44DE17572}"/>
              </a:ext>
            </a:extLst>
          </p:cNvPr>
          <p:cNvSpPr txBox="1"/>
          <p:nvPr/>
        </p:nvSpPr>
        <p:spPr>
          <a:xfrm>
            <a:off x="7238022" y="6134424"/>
            <a:ext cx="1139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Power Indicator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0795A79-D812-49AD-9813-D69443833782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6499945" y="5623560"/>
            <a:ext cx="35392" cy="5005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3FE2642-FDD5-46EA-AA8A-E0B6AE41D49F}"/>
              </a:ext>
            </a:extLst>
          </p:cNvPr>
          <p:cNvCxnSpPr>
            <a:cxnSpLocks/>
          </p:cNvCxnSpPr>
          <p:nvPr/>
        </p:nvCxnSpPr>
        <p:spPr>
          <a:xfrm flipH="1" flipV="1">
            <a:off x="6814988" y="5790586"/>
            <a:ext cx="536788" cy="386377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D802540-0FFB-B2AC-DD66-84499A60E30F}"/>
              </a:ext>
            </a:extLst>
          </p:cNvPr>
          <p:cNvSpPr txBox="1"/>
          <p:nvPr/>
        </p:nvSpPr>
        <p:spPr>
          <a:xfrm>
            <a:off x="4530093" y="6150114"/>
            <a:ext cx="1371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Additional connectors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1A88452-515E-3121-5C6C-13C242E5DCD8}"/>
              </a:ext>
            </a:extLst>
          </p:cNvPr>
          <p:cNvCxnSpPr>
            <a:cxnSpLocks/>
          </p:cNvCxnSpPr>
          <p:nvPr/>
        </p:nvCxnSpPr>
        <p:spPr>
          <a:xfrm flipV="1">
            <a:off x="5417101" y="5623560"/>
            <a:ext cx="536808" cy="6437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244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BA8F468-3EF0-4584-A664-73A684BDD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180" y="662493"/>
            <a:ext cx="5831938" cy="55330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11385A-80C7-40AD-AF72-BDDCD8C725E0}"/>
              </a:ext>
            </a:extLst>
          </p:cNvPr>
          <p:cNvSpPr txBox="1"/>
          <p:nvPr/>
        </p:nvSpPr>
        <p:spPr>
          <a:xfrm>
            <a:off x="4518349" y="0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ItsyBitsy</a:t>
            </a:r>
            <a:r>
              <a:rPr lang="en-US" sz="2000" b="1" dirty="0">
                <a:solidFill>
                  <a:srgbClr val="FF0000"/>
                </a:solidFill>
              </a:rPr>
              <a:t> RP2040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B9F48-61FC-4A22-80A7-B1FBDC88B331}"/>
              </a:ext>
            </a:extLst>
          </p:cNvPr>
          <p:cNvSpPr txBox="1"/>
          <p:nvPr/>
        </p:nvSpPr>
        <p:spPr>
          <a:xfrm>
            <a:off x="1543921" y="3904593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MCU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1543921" y="1537636"/>
            <a:ext cx="132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BUZZER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9123427" y="2721114"/>
            <a:ext cx="1677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DRV8833 Motor driver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EE6935-C0CF-46D9-BE81-F20A0EEB9CE6}"/>
              </a:ext>
            </a:extLst>
          </p:cNvPr>
          <p:cNvCxnSpPr>
            <a:cxnSpLocks/>
          </p:cNvCxnSpPr>
          <p:nvPr/>
        </p:nvCxnSpPr>
        <p:spPr>
          <a:xfrm>
            <a:off x="2712320" y="2953407"/>
            <a:ext cx="1386714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3D0B7D-7BC7-48CC-A328-68E01FC3DA84}"/>
              </a:ext>
            </a:extLst>
          </p:cNvPr>
          <p:cNvCxnSpPr>
            <a:cxnSpLocks/>
          </p:cNvCxnSpPr>
          <p:nvPr/>
        </p:nvCxnSpPr>
        <p:spPr>
          <a:xfrm>
            <a:off x="2712320" y="4258536"/>
            <a:ext cx="3126829" cy="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60B231-FE51-4FD4-8AAD-19AF7F552FF7}"/>
              </a:ext>
            </a:extLst>
          </p:cNvPr>
          <p:cNvCxnSpPr>
            <a:cxnSpLocks/>
          </p:cNvCxnSpPr>
          <p:nvPr/>
        </p:nvCxnSpPr>
        <p:spPr>
          <a:xfrm flipH="1">
            <a:off x="5839149" y="3075057"/>
            <a:ext cx="3126829" cy="3539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7B26FF2-3E19-40E6-9F17-9F367BD7A7B6}"/>
              </a:ext>
            </a:extLst>
          </p:cNvPr>
          <p:cNvCxnSpPr>
            <a:cxnSpLocks/>
          </p:cNvCxnSpPr>
          <p:nvPr/>
        </p:nvCxnSpPr>
        <p:spPr>
          <a:xfrm>
            <a:off x="5178749" y="662493"/>
            <a:ext cx="338131" cy="3619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F6E4423-C302-4422-90A9-AC5CFA295BDA}"/>
              </a:ext>
            </a:extLst>
          </p:cNvPr>
          <p:cNvSpPr/>
          <p:nvPr/>
        </p:nvSpPr>
        <p:spPr>
          <a:xfrm>
            <a:off x="5261526" y="1024415"/>
            <a:ext cx="1111977" cy="20960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9E6358-39A5-40BF-8479-5688E87229C1}"/>
              </a:ext>
            </a:extLst>
          </p:cNvPr>
          <p:cNvSpPr txBox="1"/>
          <p:nvPr/>
        </p:nvSpPr>
        <p:spPr>
          <a:xfrm>
            <a:off x="1543921" y="2751864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USB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D2756-5877-4858-894D-04A3A654AB5C}"/>
              </a:ext>
            </a:extLst>
          </p:cNvPr>
          <p:cNvCxnSpPr>
            <a:cxnSpLocks/>
          </p:cNvCxnSpPr>
          <p:nvPr/>
        </p:nvCxnSpPr>
        <p:spPr>
          <a:xfrm>
            <a:off x="2600209" y="1791616"/>
            <a:ext cx="1839711" cy="3149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184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, camera, projector&#10;&#10;Description automatically generated">
            <a:extLst>
              <a:ext uri="{FF2B5EF4-FFF2-40B4-BE49-F238E27FC236}">
                <a16:creationId xmlns:a16="http://schemas.microsoft.com/office/drawing/2014/main" id="{21C9E743-6EFA-4540-8D35-6D90ACD16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095" y="293674"/>
            <a:ext cx="7599810" cy="521900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662652-2C75-47FF-BE33-AB6269472D94}"/>
              </a:ext>
            </a:extLst>
          </p:cNvPr>
          <p:cNvCxnSpPr>
            <a:cxnSpLocks/>
          </p:cNvCxnSpPr>
          <p:nvPr/>
        </p:nvCxnSpPr>
        <p:spPr>
          <a:xfrm>
            <a:off x="2089774" y="1978310"/>
            <a:ext cx="1029346" cy="1936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FA6CE08-5969-43FA-AAE3-0181156E112F}"/>
              </a:ext>
            </a:extLst>
          </p:cNvPr>
          <p:cNvSpPr txBox="1"/>
          <p:nvPr/>
        </p:nvSpPr>
        <p:spPr>
          <a:xfrm>
            <a:off x="1076998" y="1624367"/>
            <a:ext cx="1635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Distance sensors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8FF833B-FE9A-48D2-8A35-5AE849940B6E}"/>
              </a:ext>
            </a:extLst>
          </p:cNvPr>
          <p:cNvSpPr/>
          <p:nvPr/>
        </p:nvSpPr>
        <p:spPr>
          <a:xfrm>
            <a:off x="3270167" y="1978310"/>
            <a:ext cx="580474" cy="5905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2792E2D-1637-4EE4-992B-9F5F09166D32}"/>
              </a:ext>
            </a:extLst>
          </p:cNvPr>
          <p:cNvSpPr/>
          <p:nvPr/>
        </p:nvSpPr>
        <p:spPr>
          <a:xfrm>
            <a:off x="8766727" y="1876710"/>
            <a:ext cx="580474" cy="5905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B8411BD-DE7C-4BCD-B375-8E5D36FD4583}"/>
              </a:ext>
            </a:extLst>
          </p:cNvPr>
          <p:cNvCxnSpPr>
            <a:cxnSpLocks/>
          </p:cNvCxnSpPr>
          <p:nvPr/>
        </p:nvCxnSpPr>
        <p:spPr>
          <a:xfrm>
            <a:off x="2089774" y="1876710"/>
            <a:ext cx="6676953" cy="19844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AAB744-BC13-4A93-971A-7DC13510076C}"/>
              </a:ext>
            </a:extLst>
          </p:cNvPr>
          <p:cNvSpPr txBox="1"/>
          <p:nvPr/>
        </p:nvSpPr>
        <p:spPr>
          <a:xfrm>
            <a:off x="9966954" y="3829087"/>
            <a:ext cx="2296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Reflectance array </a:t>
            </a:r>
            <a:br>
              <a:rPr lang="en-US" sz="2000" b="1" dirty="0">
                <a:solidFill>
                  <a:srgbClr val="FF0000"/>
                </a:solidFill>
              </a:rPr>
            </a:br>
            <a:r>
              <a:rPr lang="en-US" sz="2000" b="1" dirty="0">
                <a:solidFill>
                  <a:srgbClr val="FF0000"/>
                </a:solidFill>
              </a:rPr>
              <a:t>(behind blade)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C7000B-F586-4B33-8C91-F3B6C0C2B35C}"/>
              </a:ext>
            </a:extLst>
          </p:cNvPr>
          <p:cNvSpPr txBox="1"/>
          <p:nvPr/>
        </p:nvSpPr>
        <p:spPr>
          <a:xfrm>
            <a:off x="5590810" y="5524812"/>
            <a:ext cx="850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Blade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82C34BD-D5EA-4416-8179-2701B866016E}"/>
              </a:ext>
            </a:extLst>
          </p:cNvPr>
          <p:cNvCxnSpPr>
            <a:cxnSpLocks/>
          </p:cNvCxnSpPr>
          <p:nvPr/>
        </p:nvCxnSpPr>
        <p:spPr>
          <a:xfrm flipV="1">
            <a:off x="6060252" y="4536973"/>
            <a:ext cx="35748" cy="9957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0300783-1E0C-4403-ABFB-1B357B480484}"/>
              </a:ext>
            </a:extLst>
          </p:cNvPr>
          <p:cNvCxnSpPr>
            <a:cxnSpLocks/>
          </p:cNvCxnSpPr>
          <p:nvPr/>
        </p:nvCxnSpPr>
        <p:spPr>
          <a:xfrm flipH="1">
            <a:off x="9347201" y="4183030"/>
            <a:ext cx="619753" cy="3539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369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A8F468-3EF0-4584-A664-73A684BDD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3180" y="937874"/>
            <a:ext cx="5831938" cy="49822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11385A-80C7-40AD-AF72-BDDCD8C725E0}"/>
              </a:ext>
            </a:extLst>
          </p:cNvPr>
          <p:cNvSpPr txBox="1"/>
          <p:nvPr/>
        </p:nvSpPr>
        <p:spPr>
          <a:xfrm>
            <a:off x="4503978" y="5956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ItsyBitsy</a:t>
            </a:r>
            <a:r>
              <a:rPr lang="en-US" sz="2000" b="1" dirty="0">
                <a:solidFill>
                  <a:srgbClr val="FF0000"/>
                </a:solidFill>
              </a:rPr>
              <a:t> RP2040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B9F48-61FC-4A22-80A7-B1FBDC88B331}"/>
              </a:ext>
            </a:extLst>
          </p:cNvPr>
          <p:cNvSpPr txBox="1"/>
          <p:nvPr/>
        </p:nvSpPr>
        <p:spPr>
          <a:xfrm>
            <a:off x="1543921" y="3904593"/>
            <a:ext cx="1320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MCU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06EA04-3410-40C8-BFDF-B6C7B1CB60B4}"/>
              </a:ext>
            </a:extLst>
          </p:cNvPr>
          <p:cNvSpPr txBox="1"/>
          <p:nvPr/>
        </p:nvSpPr>
        <p:spPr>
          <a:xfrm>
            <a:off x="1543921" y="1537636"/>
            <a:ext cx="132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BUZZER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E910C-986F-4582-ABFC-863172887FB4}"/>
              </a:ext>
            </a:extLst>
          </p:cNvPr>
          <p:cNvSpPr txBox="1"/>
          <p:nvPr/>
        </p:nvSpPr>
        <p:spPr>
          <a:xfrm>
            <a:off x="9123427" y="2721114"/>
            <a:ext cx="16770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DRV8833 Motor driver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EE6935-C0CF-46D9-BE81-F20A0EEB9CE6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2864721" y="3166912"/>
            <a:ext cx="1373904" cy="927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3D0B7D-7BC7-48CC-A328-68E01FC3DA84}"/>
              </a:ext>
            </a:extLst>
          </p:cNvPr>
          <p:cNvCxnSpPr>
            <a:cxnSpLocks/>
          </p:cNvCxnSpPr>
          <p:nvPr/>
        </p:nvCxnSpPr>
        <p:spPr>
          <a:xfrm>
            <a:off x="2712320" y="4258536"/>
            <a:ext cx="3212230" cy="265839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60B231-FE51-4FD4-8AAD-19AF7F552FF7}"/>
              </a:ext>
            </a:extLst>
          </p:cNvPr>
          <p:cNvCxnSpPr>
            <a:cxnSpLocks/>
          </p:cNvCxnSpPr>
          <p:nvPr/>
        </p:nvCxnSpPr>
        <p:spPr>
          <a:xfrm flipH="1">
            <a:off x="5839149" y="3075057"/>
            <a:ext cx="3126830" cy="4777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7B26FF2-3E19-40E6-9F17-9F367BD7A7B6}"/>
              </a:ext>
            </a:extLst>
          </p:cNvPr>
          <p:cNvCxnSpPr>
            <a:cxnSpLocks/>
          </p:cNvCxnSpPr>
          <p:nvPr/>
        </p:nvCxnSpPr>
        <p:spPr>
          <a:xfrm>
            <a:off x="5178749" y="662493"/>
            <a:ext cx="498151" cy="5662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F6E4423-C302-4422-90A9-AC5CFA295BDA}"/>
              </a:ext>
            </a:extLst>
          </p:cNvPr>
          <p:cNvSpPr/>
          <p:nvPr/>
        </p:nvSpPr>
        <p:spPr>
          <a:xfrm>
            <a:off x="5375826" y="1143002"/>
            <a:ext cx="1111977" cy="21774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9E6358-39A5-40BF-8479-5688E87229C1}"/>
              </a:ext>
            </a:extLst>
          </p:cNvPr>
          <p:cNvSpPr txBox="1"/>
          <p:nvPr/>
        </p:nvSpPr>
        <p:spPr>
          <a:xfrm>
            <a:off x="733425" y="2751864"/>
            <a:ext cx="2131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SAMD21 USB (only for updating firmware)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D2756-5877-4858-894D-04A3A654AB5C}"/>
              </a:ext>
            </a:extLst>
          </p:cNvPr>
          <p:cNvCxnSpPr>
            <a:cxnSpLocks/>
          </p:cNvCxnSpPr>
          <p:nvPr/>
        </p:nvCxnSpPr>
        <p:spPr>
          <a:xfrm>
            <a:off x="2600209" y="1791616"/>
            <a:ext cx="1918140" cy="4372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427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1198</TotalTime>
  <Words>62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Kirillov</dc:creator>
  <cp:lastModifiedBy>Alexander Kirillov</cp:lastModifiedBy>
  <cp:revision>4</cp:revision>
  <dcterms:created xsi:type="dcterms:W3CDTF">2021-11-26T21:20:55Z</dcterms:created>
  <dcterms:modified xsi:type="dcterms:W3CDTF">2023-11-17T21:45:19Z</dcterms:modified>
</cp:coreProperties>
</file>

<file path=docProps/thumbnail.jpeg>
</file>